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63" r:id="rId5"/>
    <p:sldId id="267" r:id="rId6"/>
    <p:sldId id="268" r:id="rId7"/>
    <p:sldId id="269" r:id="rId8"/>
    <p:sldId id="270" r:id="rId9"/>
    <p:sldId id="261" r:id="rId10"/>
    <p:sldId id="271" r:id="rId11"/>
    <p:sldId id="264" r:id="rId12"/>
    <p:sldId id="276" r:id="rId13"/>
    <p:sldId id="277" r:id="rId14"/>
    <p:sldId id="278" r:id="rId15"/>
    <p:sldId id="279" r:id="rId16"/>
    <p:sldId id="280" r:id="rId17"/>
    <p:sldId id="281" r:id="rId18"/>
    <p:sldId id="266" r:id="rId19"/>
    <p:sldId id="257" r:id="rId20"/>
    <p:sldId id="258" r:id="rId21"/>
    <p:sldId id="260" r:id="rId22"/>
    <p:sldId id="259" r:id="rId23"/>
    <p:sldId id="273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EE2BE8-72A9-49A6-95F9-32CB634C40D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58872-5E82-48E3-8D8A-A5793F9BA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 to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Engaging Our Local Surroundings using Images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ykernel.com/wp-content/uploads/2009/09/apw20090921Smoking-Ban00098-575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81800" cy="4517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Freewriting</a:t>
            </a:r>
            <a:r>
              <a:rPr lang="en-US" dirty="0" smtClean="0"/>
              <a:t> Critical Inquiry: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let’s click through these images a second time and look deeper into their significance.  Using this same </a:t>
            </a:r>
            <a:r>
              <a:rPr lang="en-US" dirty="0" err="1" smtClean="0"/>
              <a:t>freewriting</a:t>
            </a:r>
            <a:r>
              <a:rPr lang="en-US" dirty="0" smtClean="0"/>
              <a:t> technique, provide more critical inquiry into these photos using the following questions: </a:t>
            </a:r>
          </a:p>
          <a:p>
            <a:pPr>
              <a:buNone/>
            </a:pPr>
            <a:r>
              <a:rPr lang="en-US" dirty="0" smtClean="0"/>
              <a:t>		*What issues/problems are being related ?      	*What arguments  are being made? </a:t>
            </a:r>
          </a:p>
          <a:p>
            <a:pPr>
              <a:buNone/>
            </a:pPr>
            <a:r>
              <a:rPr lang="en-US" dirty="0" smtClean="0"/>
              <a:t>		*What questions can be drawn from these 		photos?</a:t>
            </a:r>
          </a:p>
          <a:p>
            <a:pPr>
              <a:buNone/>
            </a:pPr>
            <a:r>
              <a:rPr lang="en-US" dirty="0" smtClean="0"/>
              <a:t>**Provide some possible captions for these images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5715000"/>
            <a:ext cx="5486400" cy="522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8" name="Picture 4" descr="http://www.uky.edu/webuk/Spotlights/151.spot/media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01" b="2101"/>
          <a:stretch>
            <a:fillRect/>
          </a:stretch>
        </p:blipFill>
        <p:spPr bwMode="auto">
          <a:xfrm>
            <a:off x="1371600" y="685800"/>
            <a:ext cx="647700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saloon.net/students%20cell%20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648200" cy="460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3.gstatic.com/images?q=tbn:ANd9GcQffzdBEPyBxptSlsvp33ISCq_aFCIS_gd82tQgoPPCsUn2aVw&amp;t=1&amp;usg=__L6wFuY9ikQhcYjLOuFLYNB2cg-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784030" cy="3733800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MSERQUExQWFRUWGRsZGBcXGRwaGhYfIR0dGx8XGRsfHSkgIBwjHxwdIi8hJCcpLCwsGh8xNTAqNSYsLCkBCQoKDgwOGg8PGikkHyUqNDI0LDQtLC8pLCw1MjQsLCwsLCw0KSwsLCwsLCwsLCksLCwsKSwpLCwsLCwsLCwsLP/AABEIAGsAoAMBIgACEQEDEQH/xAAcAAACAwEBAQEAAAAAAAAAAAAGBwQFCAEDAgD/xABOEAACAQIEAwQEBwgSAQUAAAABAgMEEQAFEiEGBzETIkFRYXGBkRQjMqGxstEXJTNSU8HS8BUkNEJDVGJjcnOCg5KTorPC0wgWJjVE8f/EABkBAAMBAQEAAAAAAAAAAAAAAAIDBAEABf/EACkRAAIDAAIBAwMEAwEAAAAAAAECAAMREiETBBQxM0FRIlJhcSOBsTL/2gAMAwEAAhEDEQA/AOZ5JmE1dVLT1zC0r6YFlk1qq+OhVIC/P6MQPg2ch1BqKwqWAZlE50Ker2KC4HkDfF/wfIBxLWAkAt2wHpN0Nh7AT7MNbMcxjhQtI6oN7FmAuQL2FzudumLHs4YAB8ScJy07MzycZ14JHwyoNid+0YXt479PbixfNc0HSuY/0atDf1DXe/ot1wJu9yT57+/fHvT1pTQUGiRG1CVWYMPIWvbY73Avvi4oPsBJA5+8tRxfmNyPhVVcdRre49Y8Pbjo4uzImwqqok9Bre59mDLkQ5atqSSSTECSSSSe0G5Pjh0VlVHEheR1RF6szBQPWT0xNbcEbjxEelZZd5GZnPFuYKQJKurQE7ks1/YCRf3jF5lmaTzAN+y1Qg1BTrZFIv8AvtLVIJUeJGHjqpq2EgGKoibY2Kup9HjY/OMZ/wCL+GBl+ZrEu8ReOSPVv3S47pv1sQRv18ccli2dZhnMhTvdEjVfE2Yo5UVdSy3fS4kYLIqk99TfdbC+I8nGeYAkGrqQR1BkYWw+uXUC/sdCdKgkyHYAfwr2wt+b9Y01caeKKIlES72QSkm7aQxN7WtsPTjktDPx4iYyELuwWpeLK1tOququ8+nSjF3tYG4UsL3JAAv4N0tv2XiLNFN3nrVW9rntB6tjYX9F8eWRZTUU9dTGSGRNE0RN0awBdd7gWtbxvjTuOusWsjADNrQuOyRMyRcR5q3yZ6w+oyH6BiZNxPUmQCOtrirBrJfXKpXbS6hgN2BO3RbGx6DR+EFkR7PiUjzqph/i1/bjEtD7+n4E1kK538yifiTNE+XUVi36XMgufLe36+GPum4izMkEz1xS41aC5NvG1xa9r9caXxwjCvcj9oh+E/uMz1w3nNbV1bRRT1sqWkKKs6xvYfJLM11HUXsDv0xWw5/mztpSatZvJTISPRsMEXJOn++cw/FhkH+tFw9JXCi7Gw8STYYZbaK2zAYCIXXdmblzjNA5SWrngYb2qJWiv6tQ39mCKheuWajkFe0sLzIrj4Wj6rSIGUKLEgBgCNz3vLDd4h4ehrYGimUMpHdbxQ+DofAj5/VjPOUZZLBmcMD3Jgqo9QHQfGIuu3gCNO/lbGo4sB6AycylM+8O+D6cNxLWk9U7Yj3ov0E4kc/m+JpB/OSH3KPtx68Bj7/5p/a/3FxJ560AahjlvvHKAB4HWCvzWwsH/Mv9D/kIj/G0ROPpX2IsDe2/iPVj5vj9j0pDGfyE/ddR/Uj64wZc6stlmoE7JWfRMrMqAsbaWF7Dc2JHq64DeQn7sqP6kfXGHHnOdQ0sRlnkWNAQLnxJ6AAbk+gY8y4lbtEvqG1YYteRuTVEQqZJI3jjfswusFdRGq5ANjsCBe2KfnVWq2Y0yJYvGi38gWkuoPssfbht5JxJT1iFqaVZApsbXBU+FwQCMIDj3JjBU9skzzxzMzLKwIk1Kw1I1wO8u1jaxBGCqPO0lujMsHGsAR+8J0pjooFNgdAJ07C7d42Hlc4z7xZnd82nqFJISfbSxQkIQtgw+TcLa/pw/sulkOXRNENUpp0KBjYFjGLaj069cZvo8tqBVmJAPhCMwIYx21AkN8s6TvfzvjfTAcmJmXHpQI1srnhkrZq+mnSRXSJ5o3ZkeEswUBSAQx7pGlhvqFjvg94srZoqOZ4I3kl0kIqC7Bj3Q1vJb39mFPUJXx1uXQ1VQWFQ0LyRqUBBV/kvoAJUC1rkg94Dph4Wwi0YQfmNTvRM+VVRxAkbSSNWKiDUzMQoAHjip4GqWlzeleRiztOGZj1Y2O5xoDjKMHL6sfzEv1CcIblRAGzamv4F29oRsVVvzRjgEndSrqNjs5hV1THRN8ESR5nIRTGLmO+5f1WFvWRhP5hX59DGZpnq441tdmIAFzYbevbpjQuBHmwgOU1PoCH/AFriamzCFwdmPsXe9i45FOxzCYk3vAxY+ffQ39+DDntIRl8YHQzqCPPuud/aAfZgS5Cr+3Zz/MfTIv2YJ+fT/tGAec4+aN8Of64ik+iZa8nMw7XK41PWJnj9xuB7mGAfj2gEfEVMw/hZKZ/brCH6uCHkKh+B1B8DPt7ETFbzKt+zuXXNvwPhf+GawwK9XMP7hN3WDLHgH/5zNunXr/b/AF92LDnefvZ/fR/nxM4ERfhGaHSNXwxgWA3I0IQCetgSfecFFdRq8LRsNQKkd7e+1rm/j6cKZ8sB/GRgXUImVKrMpJFRXIKoLKAqrb12AJPpNzjzhTtJFBYDUVXU3RRstz6ALe7HjbHcetn4nm733GNyjlmp6itCxF5lpyRC3cLFXU6dxsSG8vLBDzSo6qsy+kmWGQBSzzRFbSJcWBKi5sO9e341/UM8k6GR8wMiNpWOMlwRfWGIAX0b73/k9MPkxLe9hc9fTtbf2Y865+Fuy6peVeRMcmKGpiaWoERaKRVQXYLrsxZnQH5WkbbdS1r9cSuZWf8AbRZfLLDJTkVGorKO9pUIWNuthex26g9diTHOs/p6OpEktYEiSPSKZWU94dLRKmrcHrqAGkC1uiZ434plzSpaRUYRxI2hALlEG7O9tgSbXPQbDBVg2WcyJjEInETQ+QSBqWBh0aNSPURcfNbGYuJ31VtUeoM8p/1tjTnDsemkpx5Qxj3IuK77n2Xai5pISxJJJW9yTcnc+ZOFVWitjsOysuAIgeAFvmdH/XL+fD05pG2U1Vr30qNv6a+WF1UZXFBxPDHCiogeMhV2APZ3Nh4YeFsHe+srfxsGpcUrMjMXIsdRHlvb3YL+Ty/faH0LL9Q40SRhMcLL/wC6Kj0NP9Ufbhgv8isMzqB4eDA794U87Sf2NFr7zR9L/wAo4QjlzsdR9dzb3410RjlsIq9R41zI2ynmd2JHkIf23Uf1I+uMEnPWkkekgKIzBZSWKgnTdCATboLm18UXJg/fOs/oP/vDDoOCufjbymVrtfGBHJ7I5KbL/jQVaV2k0sLFQQFFwelwt/bgJ4/q9fEVKo/g3pl9usN/yw3M9z6GjhaadwqD3sfxVHix8sZ7yzPPhOarNIgLTVMRXvG8XxqWtbY90abH142nWZnMyzFAWS+Ks7EOYVq6H3ma5jqJYifLUFupt06DFVV8ZTFQsUtTGPG9U8gI8rEC2HDm/JqkqZ5Z3lnDSsXIUpYE+V0JtiJ9wei/LVHvj/68MW6rBsBq7O8iJvj6D7WsOoN/EddvUb/MMPT7g9F+WqPfH+hj99wei/LVHvj/AEMM91XF+3eIyGdkN1YqfNSQfeMd+FP+M3+I/bhxPymypWZWrXDKbMplhBU9bEFbjbE2LkXQsAVnqCCLghoyCPMHRjT6mud4HiMvjoe1/T19OHr9wei/LVHvj/Qxz7g9F+WqffH+hjPdVzvA8S655UAACeYAbACR7AeQGrH5c7qB0nmH964/5YZmY8s8vg09q1amrZdT0y6j5DURc+jE7JOUGX1UQljmqgpLCzGK4KsVI2QjqPA40315s7xWfEUQrpQ4l7R+0v8AL1nXcbXvfUNjb/8AMSZuIKom/bzgG5A7WQ2Hl8rw6YcX3B6L8tU++P8A68fvuDUX5ao98f8A14H3FULw2RKNm0x6zSn1yP8ApY5BWSRMJEkZHIPeRyG3vcEg3F/LDYzvlXllIFMs1Z3gxGhQ+ygFidMVgBe9yR4+ANplNyTopI1dZanvC6gtFv5bhCLHbcHG+4rg+F4opM+qvGon/wA1/wBLHi2azHrLKfXI/wBuHDScjaclhI8ygW0lJEYH0G8KkEeqx8/ASvuD0X5ap98f/XjvcVTfDZFBw5ni00jM0Xaqy6SBI8TDcG6um4O3qOJWbcXSPIHp2qKcAfJNVJLvc7gtYgejfphq/cHovy1R74/+vEOm5M0Umgq9WUYE67xBRY2se5e7dRt7sD56idm+KwDInqzMZZjqlkeRvN2LEeq5+jBfkHEcTyUcOiTV8IiI/BImrWgDkRxqzFe9YH8ffpg8+4TR3t2tT0ve8dvV+D/W2PqLk5TU0sM0ZqZWSWNra4gFAYHW10F1FtwN7HbGNfWwyatVgM9c648qIGYgB0DaSwVQFYlrRkFr3AW97WO+JHD/ABrPO8eoBFdgEuqkyDVobTZrjT1uRbbEHm01o/7yH6k+J3K03gi/q3/3mwgqvi5ZGgnnmyw4s4jnp5NMNmNgRHZdRFnZnBZgCF0jYb74F8s5m1E72A0oCvaSER2jVmC6iCd9z0G+Dviv8D/i/wBt8KjlgPjm9cH+6MdWqlCSPia5IYAGN/JyJ6eKR1Us6KxOkb3Hp+jA7zAhNJlE/YPIpUqQ/aMXuZFv3ib+NrdLbYNAMB/Ns/emo/sfXXCa+3H9xjf+TEUONK4f/bn/AMxvtxym4xro2DJVzg+mRm94JI+bHvwBBG+ZUqzAMhkAIboTY2BHiNVtsNnnTQwDLw5RBKJEEZsA3XvKPMab7dNvRj0XdVcJx+ZEqsyltljy24z/AGSp2EoXtoiBJsLMDfS4HhexBHgQfAjBJkmow983OuQdANhIwAsBbZQB7MJ7kMjfDJyPkiGx8rl10/Q3z4bIm7GkmfVqCdu97WtZna3s6X8bYhuQK5AlVTFlBMzrLxlW9BVS2BNrNYC53t68PvgiWdaWJqupEjvGjAMFUqCAbM17s1iNzb1YzbR0xkdIx1dlQetiF/PjRHMjIDJl0iwJeSMAjSSrFV2YC3yu5funY4p9SB+lfjYmknswizkqqdq8xhSLvue7pKjqHuDt6rH6MJ7nVMO0omhb4poDo0E6baha1vCxHzYsjncdRUwPTt2cQjR5aaRpkYp0JOklJFIYEbb2FxviBzzjRHo0RQiokihQLAAMgFh5dbYXSnFxsO1tQy35CSXiq77nXHudz8lsBfMXMKiDM6pFnmVdYZQJHAAZQ2wv03wXf+P7d2sHphPzSfZge530wXMgwtd4UJ9BBZd/YBhq55yItvpAxr8tcwefLKZ3Yu+lgzMbk2ZhufUBgR56VUsSUjRyPHdpQdDMt9kIvYjyPvxbckqrVlmmx7ksi9Ot7Nt5/KxV8/f3PTbfwrb/ANg/r7MIQZfn8xzHat/iKlOK6wDSKqoA8u1f7cEfLPPah80phJPK4YsCGkZge43UE2xJ5YcvYq9ZpagsI1IRNDhSW6tfY7AFff6MMjI+V9BTzpNCZDJEbj43ULkEbj1XxRbbWNXO4itHONsqubELOhCgltUT2AudKrMrMB4gFhe17XF7DfAnl2dutEvweQJJTK5lBDAsrzKF0sCBsW3Bw767L45V0uoYdR5g+anqD6RvhfcccPRU1LUGPV8ZH3tRB6TQ2PS/744nqsGBCPvHOnZYQXy7iyXsjPVSkxXkiVAHLazCSrbvYAavpxU8K1QhhqXd+y1IghchjqdZAxCBbMxAB3Gw8SMemRZ+8VPJTxU8cru/aa5FVxGNIUkBhpB23ZjYA+OIOZ5ZLEYqiQrONQ1KwbT+MqG4F42ANivdNmA6b1YNK/GxOnoy1y3iDMZ7ETMqE2DnWdR/FjUNqdvQuw8SMHPFsrpkdUZEYXJCrN3mVWdQCTc7i9wbm23liZy8qKaRdaLeRwSrtuxQHeLyUxE6Sq2FtLAWbHvzajvlNTbw0H/WuJC22AZnceFxCdmcVJvt18Lfr54mZl8Iuvwjtr27vba+n8nX4erBpwbw2KPOaWOpZDde0jYEMjsQdGlvEE9OhuPeyObcET5cyOyIxdBE0jaQG1ddR6d3Vf0XxY94DgAfMnWolSSZTck8wpuwaFI2jnPxjl9+2F9IdDYd1Ttp8CfG5ODHiKn05dVqLj4mc7m/UO358KrltlNXDX0TSljC6Sdn3yygGMtYDwBsDtt7cM2oZ2yyq7S+rRVjvddOqUL7NNrei2I7VAs0GUIf0YYjuWdPG+Z05ldEVG1DUQNTDZUF+pLEbejD94l7MxESVT0osSWR0RiLb7spO38nfGbOF0vW0o854vrrjUOYZNBOLTQxyjw1oGt6rjb2YZ6rpwYHp+1IgCcqWagkq6MzVM9VEkOuVkZo1voII0he4d2Fr3F/DA3z0jOuiZgVcxyBhe9rMp8Nr7nfDaqHjo4FEcQCBkQJGAoXW4XV6hqufHCv5/UzaqR/3tpF9t0b5x9GBobbB/uFaMQyx5CUVqapl8WlVf8AAl/pc4FueUQGYqfxoEJ9jOPzYK+QlWDS1Ed+8swYj0MgAPvU+7AVzgzTXmraD+BVEv1swux9xbDU3zmLbPCIyuS7EZYgOxEklgfK9/z4Huf9SdNJH4EyP7gij6xwQ8m6xZcuBOoyLJIHZgbks2o2Y9bgi/pHowKc/wA/GUg/kS/WTC0+v3+TDf6UU4OG5/4/yd6sX0RH55BjnJrhelqqadqiCOUiUKpcXIGhTYei5w0sn4bpqXV8Hhji1W1aBYm3S5wfqLgQUyBTUem2WJws+ZGdlllg0aiQyLo7xFnicmT8W+na174ZtsQp8lp5GLPDE7HqzIpJ9ZIviNG4nZUw0ZEpwbP2RcSxXse1tILI2hHGm/412BUWIJHh1wxeYUMfZJrUFSHDAfKdAAxjQeL3sy36Fb+dyL/07S/xeH/LX7MSqqgjlGmSNHA3AZQwHpAOCezk3KCEwZM/cNZnNSSNZJTHfUCF7ystwsgW9rkd1lvZlYi+wIZucZ6lRlNa1SVVVBQmLvblUZbAn5QZgCL9Qd8FB4XpP4tB/lr9mPqfh2meEwNBH2LG5jCgKT1vYeNx1xrWBmBycEwZMqBz6+nXqLA9D1tv8wxdwZsKhX+FPNLIkQSnAe1vDTbQ2rqD4XAa7Xth+x8t8tCgfA4faLn3k3xZ5Zw7TU34CCOL0qoB9/XFLeqU/aIFBH3i95Q8BS07GrqVKuV0RI3ylU7lmH729rBfK9+uDvjGW2X1Z/mJfqEYsqujSVGjddSMLMD4jyx8VtCksTROoaN1KsvgQRYjbEjWFm5GUBOI4iZSyyuaCaOVAC0bB1uLi4NxceWDKbnTmR6NCvqi+0nDRj5XZZf9yr7WkP8Ayx2flbll/wByp7GcfQ2LGvqY9rJlqdfgwlomE8EbOoOtUci1xewba/kdx6sUPMrhc11C6ILyoRJH6WF7r/aBI9dsE8UQVQqiwAAA8gNgPdgM4z4gngzCgiik0xzFhIulTq7yDqQSNiemIk3l1KWzO4h8trJ6dy0crQNfs2IYqw89SjvWHjt4eePTJ8hqK2fs4VMjknU25Auflu1jYE+J88aLzrgihqW7SanR3vu26sfWVIv7cWOXZRDTR9nBGkSDeyi3tPmfScVn1YzQO5P7f8nqU3LjLHp6CONwBYkr3SrWO/xgPRtWoeoDC85+t8fSj+bf6y/Zhm5dmMjVskZa6CFWAsOpdwTe1+gGPHiThGkrJEaoi7QqCFOp1sL3t3WGEVvxs5NGuupxEznl3EFTTqVgnliUm5CMVBPS5t42+jBXwBxZWyZlSpJUzOjSWZWckEaW2Iw04uVuWfxVfazn/lixy7gDL4JFlipkSRN1YXuDa1xc+RxQ/qEIPUUtLAjuf//Z"/>
          <p:cNvSpPr>
            <a:spLocks noChangeAspect="1" noChangeArrowheads="1"/>
          </p:cNvSpPr>
          <p:nvPr/>
        </p:nvSpPr>
        <p:spPr bwMode="auto">
          <a:xfrm>
            <a:off x="155575" y="-487363"/>
            <a:ext cx="15240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profile.ak.fbcdn.net/profile-ak-snc1/object2/985/12/n126315587382513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648200" cy="311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treehugger.com/posttail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domkentucky.org/images/thumb/2/2e/UKTobaccoBansign.jpg/300px-UKTobaccoBan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ykernel.com/wp-content/uploads/2009/09/apw20090921Smoking-Ban00098-575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81800" cy="4517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Power of Images and Text: Moving into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let’s see how our interpretation of these images is affected by adding simple captions.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ky.edu/webuk/Spotlights/151.spot/media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01" b="2101"/>
          <a:stretch>
            <a:fillRect/>
          </a:stretch>
        </p:blipFill>
        <p:spPr bwMode="auto">
          <a:xfrm>
            <a:off x="1371600" y="685800"/>
            <a:ext cx="6477000" cy="4678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5715000"/>
            <a:ext cx="280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Promotional Photo: </a:t>
            </a:r>
          </a:p>
          <a:p>
            <a:pPr algn="ctr"/>
            <a:r>
              <a:rPr lang="en-US" dirty="0" smtClean="0"/>
              <a:t>Can True Diversity Be Contrived?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 descr="Mountain%20Top%20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685800"/>
            <a:ext cx="6665912" cy="499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6096000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Appalachian Mountains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saloon.net/students%20cell%20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648200" cy="46045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Connected are We?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3.gstatic.com/images?q=tbn:ANd9GcQffzdBEPyBxptSlsvp33ISCq_aFCIS_gd82tQgoPPCsUn2aVw&amp;t=1&amp;usg=__L6wFuY9ikQhcYjLOuFLYNB2cg-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784030" cy="3733800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MSERQUExQWFRUWGRsZGBcXGRwaGhYfIR0dGx8XGRsfHSkgIBwjHxwdIi8hJCcpLCwsGh8xNTAqNSYsLCkBCQoKDgwOGg8PGikkHyUqNDI0LDQtLC8pLCw1MjQsLCwsLCw0KSwsLCwsLCwsLCksLCwsKSwpLCwsLCwsLCwsLP/AABEIAGsAoAMBIgACEQEDEQH/xAAcAAACAwEBAQEAAAAAAAAAAAAGBwQFCAEDAgD/xABOEAACAQIEAwQEBwgSAQUAAAABAgMEEQAFEiEGBzETIkFRYXGBkRQjMqGxstEXJTNSU8HS8BUkNEJDVGJjcnOCg5KTorPC0wgWJjVE8f/EABkBAAMBAQEAAAAAAAAAAAAAAAIDBAEABf/EACkRAAIDAAIBAwMEAwEAAAAAAAECAAMREiETBBQxM0FRIlJhcSOBsTL/2gAMAwEAAhEDEQA/AOZ5JmE1dVLT1zC0r6YFlk1qq+OhVIC/P6MQPg2ch1BqKwqWAZlE50Ker2KC4HkDfF/wfIBxLWAkAt2wHpN0Nh7AT7MNbMcxjhQtI6oN7FmAuQL2FzudumLHs4YAB8ScJy07MzycZ14JHwyoNid+0YXt479PbixfNc0HSuY/0atDf1DXe/ot1wJu9yT57+/fHvT1pTQUGiRG1CVWYMPIWvbY73Avvi4oPsBJA5+8tRxfmNyPhVVcdRre49Y8Pbjo4uzImwqqok9Bre59mDLkQ5atqSSSTECSSSSe0G5Pjh0VlVHEheR1RF6szBQPWT0xNbcEbjxEelZZd5GZnPFuYKQJKurQE7ks1/YCRf3jF5lmaTzAN+y1Qg1BTrZFIv8AvtLVIJUeJGHjqpq2EgGKoibY2Kup9HjY/OMZ/wCL+GBl+ZrEu8ReOSPVv3S47pv1sQRv18ccli2dZhnMhTvdEjVfE2Yo5UVdSy3fS4kYLIqk99TfdbC+I8nGeYAkGrqQR1BkYWw+uXUC/sdCdKgkyHYAfwr2wt+b9Y01caeKKIlES72QSkm7aQxN7WtsPTjktDPx4iYyELuwWpeLK1tOququ8+nSjF3tYG4UsL3JAAv4N0tv2XiLNFN3nrVW9rntB6tjYX9F8eWRZTUU9dTGSGRNE0RN0awBdd7gWtbxvjTuOusWsjADNrQuOyRMyRcR5q3yZ6w+oyH6BiZNxPUmQCOtrirBrJfXKpXbS6hgN2BO3RbGx6DR+EFkR7PiUjzqph/i1/bjEtD7+n4E1kK538yifiTNE+XUVi36XMgufLe36+GPum4izMkEz1xS41aC5NvG1xa9r9caXxwjCvcj9oh+E/uMz1w3nNbV1bRRT1sqWkKKs6xvYfJLM11HUXsDv0xWw5/mztpSatZvJTISPRsMEXJOn++cw/FhkH+tFw9JXCi7Gw8STYYZbaK2zAYCIXXdmblzjNA5SWrngYb2qJWiv6tQ39mCKheuWajkFe0sLzIrj4Wj6rSIGUKLEgBgCNz3vLDd4h4ehrYGimUMpHdbxQ+DofAj5/VjPOUZZLBmcMD3Jgqo9QHQfGIuu3gCNO/lbGo4sB6AycylM+8O+D6cNxLWk9U7Yj3ov0E4kc/m+JpB/OSH3KPtx68Bj7/5p/a/3FxJ560AahjlvvHKAB4HWCvzWwsH/Mv9D/kIj/G0ROPpX2IsDe2/iPVj5vj9j0pDGfyE/ddR/Uj64wZc6stlmoE7JWfRMrMqAsbaWF7Dc2JHq64DeQn7sqP6kfXGHHnOdQ0sRlnkWNAQLnxJ6AAbk+gY8y4lbtEvqG1YYteRuTVEQqZJI3jjfswusFdRGq5ANjsCBe2KfnVWq2Y0yJYvGi38gWkuoPssfbht5JxJT1iFqaVZApsbXBU+FwQCMIDj3JjBU9skzzxzMzLKwIk1Kw1I1wO8u1jaxBGCqPO0lujMsHGsAR+8J0pjooFNgdAJ07C7d42Hlc4z7xZnd82nqFJISfbSxQkIQtgw+TcLa/pw/sulkOXRNENUpp0KBjYFjGLaj069cZvo8tqBVmJAPhCMwIYx21AkN8s6TvfzvjfTAcmJmXHpQI1srnhkrZq+mnSRXSJ5o3ZkeEswUBSAQx7pGlhvqFjvg94srZoqOZ4I3kl0kIqC7Bj3Q1vJb39mFPUJXx1uXQ1VQWFQ0LyRqUBBV/kvoAJUC1rkg94Dph4Wwi0YQfmNTvRM+VVRxAkbSSNWKiDUzMQoAHjip4GqWlzeleRiztOGZj1Y2O5xoDjKMHL6sfzEv1CcIblRAGzamv4F29oRsVVvzRjgEndSrqNjs5hV1THRN8ESR5nIRTGLmO+5f1WFvWRhP5hX59DGZpnq441tdmIAFzYbevbpjQuBHmwgOU1PoCH/AFriamzCFwdmPsXe9i45FOxzCYk3vAxY+ffQ39+DDntIRl8YHQzqCPPuud/aAfZgS5Cr+3Zz/MfTIv2YJ+fT/tGAec4+aN8Of64ik+iZa8nMw7XK41PWJnj9xuB7mGAfj2gEfEVMw/hZKZ/brCH6uCHkKh+B1B8DPt7ETFbzKt+zuXXNvwPhf+GawwK9XMP7hN3WDLHgH/5zNunXr/b/AF92LDnefvZ/fR/nxM4ERfhGaHSNXwxgWA3I0IQCetgSfecFFdRq8LRsNQKkd7e+1rm/j6cKZ8sB/GRgXUImVKrMpJFRXIKoLKAqrb12AJPpNzjzhTtJFBYDUVXU3RRstz6ALe7HjbHcetn4nm733GNyjlmp6itCxF5lpyRC3cLFXU6dxsSG8vLBDzSo6qsy+kmWGQBSzzRFbSJcWBKi5sO9e341/UM8k6GR8wMiNpWOMlwRfWGIAX0b73/k9MPkxLe9hc9fTtbf2Y865+Fuy6peVeRMcmKGpiaWoERaKRVQXYLrsxZnQH5WkbbdS1r9cSuZWf8AbRZfLLDJTkVGorKO9pUIWNuthex26g9diTHOs/p6OpEktYEiSPSKZWU94dLRKmrcHrqAGkC1uiZ434plzSpaRUYRxI2hALlEG7O9tgSbXPQbDBVg2WcyJjEInETQ+QSBqWBh0aNSPURcfNbGYuJ31VtUeoM8p/1tjTnDsemkpx5Qxj3IuK77n2Xai5pISxJJJW9yTcnc+ZOFVWitjsOysuAIgeAFvmdH/XL+fD05pG2U1Vr30qNv6a+WF1UZXFBxPDHCiogeMhV2APZ3Nh4YeFsHe+srfxsGpcUrMjMXIsdRHlvb3YL+Ty/faH0LL9Q40SRhMcLL/wC6Kj0NP9Ufbhgv8isMzqB4eDA794U87Sf2NFr7zR9L/wAo4QjlzsdR9dzb3410RjlsIq9R41zI2ynmd2JHkIf23Uf1I+uMEnPWkkekgKIzBZSWKgnTdCATboLm18UXJg/fOs/oP/vDDoOCufjbymVrtfGBHJ7I5KbL/jQVaV2k0sLFQQFFwelwt/bgJ4/q9fEVKo/g3pl9usN/yw3M9z6GjhaadwqD3sfxVHix8sZ7yzPPhOarNIgLTVMRXvG8XxqWtbY90abH142nWZnMyzFAWS+Ks7EOYVq6H3ma5jqJYifLUFupt06DFVV8ZTFQsUtTGPG9U8gI8rEC2HDm/JqkqZ5Z3lnDSsXIUpYE+V0JtiJ9wei/LVHvj/68MW6rBsBq7O8iJvj6D7WsOoN/EddvUb/MMPT7g9F+WqPfH+hj99wei/LVHvj/AEMM91XF+3eIyGdkN1YqfNSQfeMd+FP+M3+I/bhxPymypWZWrXDKbMplhBU9bEFbjbE2LkXQsAVnqCCLghoyCPMHRjT6mud4HiMvjoe1/T19OHr9wei/LVHvj/Qxz7g9F+WqffH+hjPdVzvA8S655UAACeYAbACR7AeQGrH5c7qB0nmH964/5YZmY8s8vg09q1amrZdT0y6j5DURc+jE7JOUGX1UQljmqgpLCzGK4KsVI2QjqPA40315s7xWfEUQrpQ4l7R+0v8AL1nXcbXvfUNjb/8AMSZuIKom/bzgG5A7WQ2Hl8rw6YcX3B6L8tU++P8A68fvuDUX5ao98f8A14H3FULw2RKNm0x6zSn1yP8ApY5BWSRMJEkZHIPeRyG3vcEg3F/LDYzvlXllIFMs1Z3gxGhQ+ygFidMVgBe9yR4+ANplNyTopI1dZanvC6gtFv5bhCLHbcHG+4rg+F4opM+qvGon/wA1/wBLHi2azHrLKfXI/wBuHDScjaclhI8ygW0lJEYH0G8KkEeqx8/ASvuD0X5ap98f/XjvcVTfDZFBw5ni00jM0Xaqy6SBI8TDcG6um4O3qOJWbcXSPIHp2qKcAfJNVJLvc7gtYgejfphq/cHovy1R74/+vEOm5M0Umgq9WUYE67xBRY2se5e7dRt7sD56idm+KwDInqzMZZjqlkeRvN2LEeq5+jBfkHEcTyUcOiTV8IiI/BImrWgDkRxqzFe9YH8ffpg8+4TR3t2tT0ve8dvV+D/W2PqLk5TU0sM0ZqZWSWNra4gFAYHW10F1FtwN7HbGNfWwyatVgM9c648qIGYgB0DaSwVQFYlrRkFr3AW97WO+JHD/ABrPO8eoBFdgEuqkyDVobTZrjT1uRbbEHm01o/7yH6k+J3K03gi/q3/3mwgqvi5ZGgnnmyw4s4jnp5NMNmNgRHZdRFnZnBZgCF0jYb74F8s5m1E72A0oCvaSER2jVmC6iCd9z0G+Dviv8D/i/wBt8KjlgPjm9cH+6MdWqlCSPia5IYAGN/JyJ6eKR1Us6KxOkb3Hp+jA7zAhNJlE/YPIpUqQ/aMXuZFv3ib+NrdLbYNAMB/Ns/emo/sfXXCa+3H9xjf+TEUONK4f/bn/AMxvtxym4xro2DJVzg+mRm94JI+bHvwBBG+ZUqzAMhkAIboTY2BHiNVtsNnnTQwDLw5RBKJEEZsA3XvKPMab7dNvRj0XdVcJx+ZEqsyltljy24z/AGSp2EoXtoiBJsLMDfS4HhexBHgQfAjBJkmow983OuQdANhIwAsBbZQB7MJ7kMjfDJyPkiGx8rl10/Q3z4bIm7GkmfVqCdu97WtZna3s6X8bYhuQK5AlVTFlBMzrLxlW9BVS2BNrNYC53t68PvgiWdaWJqupEjvGjAMFUqCAbM17s1iNzb1YzbR0xkdIx1dlQetiF/PjRHMjIDJl0iwJeSMAjSSrFV2YC3yu5funY4p9SB+lfjYmknswizkqqdq8xhSLvue7pKjqHuDt6rH6MJ7nVMO0omhb4poDo0E6baha1vCxHzYsjncdRUwPTt2cQjR5aaRpkYp0JOklJFIYEbb2FxviBzzjRHo0RQiokihQLAAMgFh5dbYXSnFxsO1tQy35CSXiq77nXHudz8lsBfMXMKiDM6pFnmVdYZQJHAAZQ2wv03wXf+P7d2sHphPzSfZge530wXMgwtd4UJ9BBZd/YBhq55yItvpAxr8tcwefLKZ3Yu+lgzMbk2ZhufUBgR56VUsSUjRyPHdpQdDMt9kIvYjyPvxbckqrVlmmx7ksi9Ot7Nt5/KxV8/f3PTbfwrb/ANg/r7MIQZfn8xzHat/iKlOK6wDSKqoA8u1f7cEfLPPah80phJPK4YsCGkZge43UE2xJ5YcvYq9ZpagsI1IRNDhSW6tfY7AFff6MMjI+V9BTzpNCZDJEbj43ULkEbj1XxRbbWNXO4itHONsqubELOhCgltUT2AudKrMrMB4gFhe17XF7DfAnl2dutEvweQJJTK5lBDAsrzKF0sCBsW3Bw767L45V0uoYdR5g+anqD6RvhfcccPRU1LUGPV8ZH3tRB6TQ2PS/744nqsGBCPvHOnZYQXy7iyXsjPVSkxXkiVAHLazCSrbvYAavpxU8K1QhhqXd+y1IghchjqdZAxCBbMxAB3Gw8SMemRZ+8VPJTxU8cru/aa5FVxGNIUkBhpB23ZjYA+OIOZ5ZLEYqiQrONQ1KwbT+MqG4F42ANivdNmA6b1YNK/GxOnoy1y3iDMZ7ETMqE2DnWdR/FjUNqdvQuw8SMHPFsrpkdUZEYXJCrN3mVWdQCTc7i9wbm23liZy8qKaRdaLeRwSrtuxQHeLyUxE6Sq2FtLAWbHvzajvlNTbw0H/WuJC22AZnceFxCdmcVJvt18Lfr54mZl8Iuvwjtr27vba+n8nX4erBpwbw2KPOaWOpZDde0jYEMjsQdGlvEE9OhuPeyObcET5cyOyIxdBE0jaQG1ddR6d3Vf0XxY94DgAfMnWolSSZTck8wpuwaFI2jnPxjl9+2F9IdDYd1Ttp8CfG5ODHiKn05dVqLj4mc7m/UO358KrltlNXDX0TSljC6Sdn3yygGMtYDwBsDtt7cM2oZ2yyq7S+rRVjvddOqUL7NNrei2I7VAs0GUIf0YYjuWdPG+Z05ldEVG1DUQNTDZUF+pLEbejD94l7MxESVT0osSWR0RiLb7spO38nfGbOF0vW0o854vrrjUOYZNBOLTQxyjw1oGt6rjb2YZ6rpwYHp+1IgCcqWagkq6MzVM9VEkOuVkZo1voII0he4d2Fr3F/DA3z0jOuiZgVcxyBhe9rMp8Nr7nfDaqHjo4FEcQCBkQJGAoXW4XV6hqufHCv5/UzaqR/3tpF9t0b5x9GBobbB/uFaMQyx5CUVqapl8WlVf8AAl/pc4FueUQGYqfxoEJ9jOPzYK+QlWDS1Ed+8swYj0MgAPvU+7AVzgzTXmraD+BVEv1swux9xbDU3zmLbPCIyuS7EZYgOxEklgfK9/z4Huf9SdNJH4EyP7gij6xwQ8m6xZcuBOoyLJIHZgbks2o2Y9bgi/pHowKc/wA/GUg/kS/WTC0+v3+TDf6UU4OG5/4/yd6sX0RH55BjnJrhelqqadqiCOUiUKpcXIGhTYei5w0sn4bpqXV8Hhji1W1aBYm3S5wfqLgQUyBTUem2WJws+ZGdlllg0aiQyLo7xFnicmT8W+na174ZtsQp8lp5GLPDE7HqzIpJ9ZIviNG4nZUw0ZEpwbP2RcSxXse1tILI2hHGm/412BUWIJHh1wxeYUMfZJrUFSHDAfKdAAxjQeL3sy36Fb+dyL/07S/xeH/LX7MSqqgjlGmSNHA3AZQwHpAOCezk3KCEwZM/cNZnNSSNZJTHfUCF7ystwsgW9rkd1lvZlYi+wIZucZ6lRlNa1SVVVBQmLvblUZbAn5QZgCL9Qd8FB4XpP4tB/lr9mPqfh2meEwNBH2LG5jCgKT1vYeNx1xrWBmBycEwZMqBz6+nXqLA9D1tv8wxdwZsKhX+FPNLIkQSnAe1vDTbQ2rqD4XAa7Xth+x8t8tCgfA4faLn3k3xZ5Zw7TU34CCOL0qoB9/XFLeqU/aIFBH3i95Q8BS07GrqVKuV0RI3ylU7lmH729rBfK9+uDvjGW2X1Z/mJfqEYsqujSVGjddSMLMD4jyx8VtCksTROoaN1KsvgQRYjbEjWFm5GUBOI4iZSyyuaCaOVAC0bB1uLi4NxceWDKbnTmR6NCvqi+0nDRj5XZZf9yr7WkP8Ayx2flbll/wByp7GcfQ2LGvqY9rJlqdfgwlomE8EbOoOtUci1xewba/kdx6sUPMrhc11C6ILyoRJH6WF7r/aBI9dsE8UQVQqiwAAA8gNgPdgM4z4gngzCgiik0xzFhIulTq7yDqQSNiemIk3l1KWzO4h8trJ6dy0crQNfs2IYqw89SjvWHjt4eePTJ8hqK2fs4VMjknU25Auflu1jYE+J88aLzrgihqW7SanR3vu26sfWVIv7cWOXZRDTR9nBGkSDeyi3tPmfScVn1YzQO5P7f8nqU3LjLHp6CONwBYkr3SrWO/xgPRtWoeoDC85+t8fSj+bf6y/Zhm5dmMjVskZa6CFWAsOpdwTe1+gGPHiThGkrJEaoi7QqCFOp1sL3t3WGEVvxs5NGuupxEznl3EFTTqVgnliUm5CMVBPS5t42+jBXwBxZWyZlSpJUzOjSWZWckEaW2Iw04uVuWfxVfazn/lixy7gDL4JFlipkSRN1YXuDa1xc+RxQ/qEIPUUtLAjuf//Z"/>
          <p:cNvSpPr>
            <a:spLocks noChangeAspect="1" noChangeArrowheads="1"/>
          </p:cNvSpPr>
          <p:nvPr/>
        </p:nvSpPr>
        <p:spPr bwMode="auto">
          <a:xfrm>
            <a:off x="155575" y="-487363"/>
            <a:ext cx="15240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profile.ak.fbcdn.net/profile-ak-snc1/object2/985/12/n126315587382513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648200" cy="31142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4953000"/>
            <a:ext cx="14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Pride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treehugger.com/posttail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95975" cy="471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60198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Campus Pride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domkentucky.org/images/thumb/2/2e/UKTobaccoBansign.jpg/300px-UKTobaccoBan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324600" cy="4743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1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Tobacco-Free?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ykernel.com/wp-content/uploads/2009/09/apw20090921Smoking-Ban00098-575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81800" cy="45172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4800" y="60960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Tobacco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verseenergy.com/wp-content/uploads/2009/04/mtroverview1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934200" cy="5200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0" y="624840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Reece’s Argument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Freewriting</a:t>
            </a:r>
            <a:r>
              <a:rPr lang="en-US" dirty="0" smtClean="0"/>
              <a:t> Observation: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Freewriting</a:t>
            </a:r>
            <a:r>
              <a:rPr lang="en-US" dirty="0" smtClean="0"/>
              <a:t> Observation: As we click through these photo sequences, describe what you see in detail and provide any initial insight or reaction to these images.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5715000"/>
            <a:ext cx="5486400" cy="522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8" name="Picture 4" descr="http://www.uky.edu/webuk/Spotlights/151.spot/media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2101" b="2101"/>
          <a:stretch>
            <a:fillRect/>
          </a:stretch>
        </p:blipFill>
        <p:spPr bwMode="auto">
          <a:xfrm>
            <a:off x="1371600" y="685800"/>
            <a:ext cx="647700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saloon.net/students%20cell%20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648200" cy="460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3.gstatic.com/images?q=tbn:ANd9GcQffzdBEPyBxptSlsvp33ISCq_aFCIS_gd82tQgoPPCsUn2aVw&amp;t=1&amp;usg=__L6wFuY9ikQhcYjLOuFLYNB2cg-A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784030" cy="3733800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hMSERQUExQWFRUWGRsZGBcXGRwaGhYfIR0dGx8XGRsfHSkgIBwjHxwdIi8hJCcpLCwsGh8xNTAqNSYsLCkBCQoKDgwOGg8PGikkHyUqNDI0LDQtLC8pLCw1MjQsLCwsLCw0KSwsLCwsLCwsLCksLCwsKSwpLCwsLCwsLCwsLP/AABEIAGsAoAMBIgACEQEDEQH/xAAcAAACAwEBAQEAAAAAAAAAAAAGBwQFCAEDAgD/xABOEAACAQIEAwQEBwgSAQUAAAABAgMEEQAFEiEGBzETIkFRYXGBkRQjMqGxstEXJTNSU8HS8BUkNEJDVGJjcnOCg5KTorPC0wgWJjVE8f/EABkBAAMBAQEAAAAAAAAAAAAAAAIDBAEABf/EACkRAAIDAAIBAwMEAwEAAAAAAAECAAMREiETBBQxM0FRIlJhcSOBsTL/2gAMAwEAAhEDEQA/AOZ5JmE1dVLT1zC0r6YFlk1qq+OhVIC/P6MQPg2ch1BqKwqWAZlE50Ker2KC4HkDfF/wfIBxLWAkAt2wHpN0Nh7AT7MNbMcxjhQtI6oN7FmAuQL2FzudumLHs4YAB8ScJy07MzycZ14JHwyoNid+0YXt479PbixfNc0HSuY/0atDf1DXe/ot1wJu9yT57+/fHvT1pTQUGiRG1CVWYMPIWvbY73Avvi4oPsBJA5+8tRxfmNyPhVVcdRre49Y8Pbjo4uzImwqqok9Bre59mDLkQ5atqSSSTECSSSSe0G5Pjh0VlVHEheR1RF6szBQPWT0xNbcEbjxEelZZd5GZnPFuYKQJKurQE7ks1/YCRf3jF5lmaTzAN+y1Qg1BTrZFIv8AvtLVIJUeJGHjqpq2EgGKoibY2Kup9HjY/OMZ/wCL+GBl+ZrEu8ReOSPVv3S47pv1sQRv18ccli2dZhnMhTvdEjVfE2Yo5UVdSy3fS4kYLIqk99TfdbC+I8nGeYAkGrqQR1BkYWw+uXUC/sdCdKgkyHYAfwr2wt+b9Y01caeKKIlES72QSkm7aQxN7WtsPTjktDPx4iYyELuwWpeLK1tOququ8+nSjF3tYG4UsL3JAAv4N0tv2XiLNFN3nrVW9rntB6tjYX9F8eWRZTUU9dTGSGRNE0RN0awBdd7gWtbxvjTuOusWsjADNrQuOyRMyRcR5q3yZ6w+oyH6BiZNxPUmQCOtrirBrJfXKpXbS6hgN2BO3RbGx6DR+EFkR7PiUjzqph/i1/bjEtD7+n4E1kK538yifiTNE+XUVi36XMgufLe36+GPum4izMkEz1xS41aC5NvG1xa9r9caXxwjCvcj9oh+E/uMz1w3nNbV1bRRT1sqWkKKs6xvYfJLM11HUXsDv0xWw5/mztpSatZvJTISPRsMEXJOn++cw/FhkH+tFw9JXCi7Gw8STYYZbaK2zAYCIXXdmblzjNA5SWrngYb2qJWiv6tQ39mCKheuWajkFe0sLzIrj4Wj6rSIGUKLEgBgCNz3vLDd4h4ehrYGimUMpHdbxQ+DofAj5/VjPOUZZLBmcMD3Jgqo9QHQfGIuu3gCNO/lbGo4sB6AycylM+8O+D6cNxLWk9U7Yj3ov0E4kc/m+JpB/OSH3KPtx68Bj7/5p/a/3FxJ560AahjlvvHKAB4HWCvzWwsH/Mv9D/kIj/G0ROPpX2IsDe2/iPVj5vj9j0pDGfyE/ddR/Uj64wZc6stlmoE7JWfRMrMqAsbaWF7Dc2JHq64DeQn7sqP6kfXGHHnOdQ0sRlnkWNAQLnxJ6AAbk+gY8y4lbtEvqG1YYteRuTVEQqZJI3jjfswusFdRGq5ANjsCBe2KfnVWq2Y0yJYvGi38gWkuoPssfbht5JxJT1iFqaVZApsbXBU+FwQCMIDj3JjBU9skzzxzMzLKwIk1Kw1I1wO8u1jaxBGCqPO0lujMsHGsAR+8J0pjooFNgdAJ07C7d42Hlc4z7xZnd82nqFJISfbSxQkIQtgw+TcLa/pw/sulkOXRNENUpp0KBjYFjGLaj069cZvo8tqBVmJAPhCMwIYx21AkN8s6TvfzvjfTAcmJmXHpQI1srnhkrZq+mnSRXSJ5o3ZkeEswUBSAQx7pGlhvqFjvg94srZoqOZ4I3kl0kIqC7Bj3Q1vJb39mFPUJXx1uXQ1VQWFQ0LyRqUBBV/kvoAJUC1rkg94Dph4Wwi0YQfmNTvRM+VVRxAkbSSNWKiDUzMQoAHjip4GqWlzeleRiztOGZj1Y2O5xoDjKMHL6sfzEv1CcIblRAGzamv4F29oRsVVvzRjgEndSrqNjs5hV1THRN8ESR5nIRTGLmO+5f1WFvWRhP5hX59DGZpnq441tdmIAFzYbevbpjQuBHmwgOU1PoCH/AFriamzCFwdmPsXe9i45FOxzCYk3vAxY+ffQ39+DDntIRl8YHQzqCPPuud/aAfZgS5Cr+3Zz/MfTIv2YJ+fT/tGAec4+aN8Of64ik+iZa8nMw7XK41PWJnj9xuB7mGAfj2gEfEVMw/hZKZ/brCH6uCHkKh+B1B8DPt7ETFbzKt+zuXXNvwPhf+GawwK9XMP7hN3WDLHgH/5zNunXr/b/AF92LDnefvZ/fR/nxM4ERfhGaHSNXwxgWA3I0IQCetgSfecFFdRq8LRsNQKkd7e+1rm/j6cKZ8sB/GRgXUImVKrMpJFRXIKoLKAqrb12AJPpNzjzhTtJFBYDUVXU3RRstz6ALe7HjbHcetn4nm733GNyjlmp6itCxF5lpyRC3cLFXU6dxsSG8vLBDzSo6qsy+kmWGQBSzzRFbSJcWBKi5sO9e341/UM8k6GR8wMiNpWOMlwRfWGIAX0b73/k9MPkxLe9hc9fTtbf2Y865+Fuy6peVeRMcmKGpiaWoERaKRVQXYLrsxZnQH5WkbbdS1r9cSuZWf8AbRZfLLDJTkVGorKO9pUIWNuthex26g9diTHOs/p6OpEktYEiSPSKZWU94dLRKmrcHrqAGkC1uiZ434plzSpaRUYRxI2hALlEG7O9tgSbXPQbDBVg2WcyJjEInETQ+QSBqWBh0aNSPURcfNbGYuJ31VtUeoM8p/1tjTnDsemkpx5Qxj3IuK77n2Xai5pISxJJJW9yTcnc+ZOFVWitjsOysuAIgeAFvmdH/XL+fD05pG2U1Vr30qNv6a+WF1UZXFBxPDHCiogeMhV2APZ3Nh4YeFsHe+srfxsGpcUrMjMXIsdRHlvb3YL+Ty/faH0LL9Q40SRhMcLL/wC6Kj0NP9Ufbhgv8isMzqB4eDA794U87Sf2NFr7zR9L/wAo4QjlzsdR9dzb3410RjlsIq9R41zI2ynmd2JHkIf23Uf1I+uMEnPWkkekgKIzBZSWKgnTdCATboLm18UXJg/fOs/oP/vDDoOCufjbymVrtfGBHJ7I5KbL/jQVaV2k0sLFQQFFwelwt/bgJ4/q9fEVKo/g3pl9usN/yw3M9z6GjhaadwqD3sfxVHix8sZ7yzPPhOarNIgLTVMRXvG8XxqWtbY90abH142nWZnMyzFAWS+Ks7EOYVq6H3ma5jqJYifLUFupt06DFVV8ZTFQsUtTGPG9U8gI8rEC2HDm/JqkqZ5Z3lnDSsXIUpYE+V0JtiJ9wei/LVHvj/68MW6rBsBq7O8iJvj6D7WsOoN/EddvUb/MMPT7g9F+WqPfH+hj99wei/LVHvj/AEMM91XF+3eIyGdkN1YqfNSQfeMd+FP+M3+I/bhxPymypWZWrXDKbMplhBU9bEFbjbE2LkXQsAVnqCCLghoyCPMHRjT6mud4HiMvjoe1/T19OHr9wei/LVHvj/Qxz7g9F+WqffH+hjPdVzvA8S655UAACeYAbACR7AeQGrH5c7qB0nmH964/5YZmY8s8vg09q1amrZdT0y6j5DURc+jE7JOUGX1UQljmqgpLCzGK4KsVI2QjqPA40315s7xWfEUQrpQ4l7R+0v8AL1nXcbXvfUNjb/8AMSZuIKom/bzgG5A7WQ2Hl8rw6YcX3B6L8tU++P8A68fvuDUX5ao98f8A14H3FULw2RKNm0x6zSn1yP8ApY5BWSRMJEkZHIPeRyG3vcEg3F/LDYzvlXllIFMs1Z3gxGhQ+ygFidMVgBe9yR4+ANplNyTopI1dZanvC6gtFv5bhCLHbcHG+4rg+F4opM+qvGon/wA1/wBLHi2azHrLKfXI/wBuHDScjaclhI8ygW0lJEYH0G8KkEeqx8/ASvuD0X5ap98f/XjvcVTfDZFBw5ni00jM0Xaqy6SBI8TDcG6um4O3qOJWbcXSPIHp2qKcAfJNVJLvc7gtYgejfphq/cHovy1R74/+vEOm5M0Umgq9WUYE67xBRY2se5e7dRt7sD56idm+KwDInqzMZZjqlkeRvN2LEeq5+jBfkHEcTyUcOiTV8IiI/BImrWgDkRxqzFe9YH8ffpg8+4TR3t2tT0ve8dvV+D/W2PqLk5TU0sM0ZqZWSWNra4gFAYHW10F1FtwN7HbGNfWwyatVgM9c648qIGYgB0DaSwVQFYlrRkFr3AW97WO+JHD/ABrPO8eoBFdgEuqkyDVobTZrjT1uRbbEHm01o/7yH6k+J3K03gi/q3/3mwgqvi5ZGgnnmyw4s4jnp5NMNmNgRHZdRFnZnBZgCF0jYb74F8s5m1E72A0oCvaSER2jVmC6iCd9z0G+Dviv8D/i/wBt8KjlgPjm9cH+6MdWqlCSPia5IYAGN/JyJ6eKR1Us6KxOkb3Hp+jA7zAhNJlE/YPIpUqQ/aMXuZFv3ib+NrdLbYNAMB/Ns/emo/sfXXCa+3H9xjf+TEUONK4f/bn/AMxvtxym4xro2DJVzg+mRm94JI+bHvwBBG+ZUqzAMhkAIboTY2BHiNVtsNnnTQwDLw5RBKJEEZsA3XvKPMab7dNvRj0XdVcJx+ZEqsyltljy24z/AGSp2EoXtoiBJsLMDfS4HhexBHgQfAjBJkmow983OuQdANhIwAsBbZQB7MJ7kMjfDJyPkiGx8rl10/Q3z4bIm7GkmfVqCdu97WtZna3s6X8bYhuQK5AlVTFlBMzrLxlW9BVS2BNrNYC53t68PvgiWdaWJqupEjvGjAMFUqCAbM17s1iNzb1YzbR0xkdIx1dlQetiF/PjRHMjIDJl0iwJeSMAjSSrFV2YC3yu5funY4p9SB+lfjYmknswizkqqdq8xhSLvue7pKjqHuDt6rH6MJ7nVMO0omhb4poDo0E6baha1vCxHzYsjncdRUwPTt2cQjR5aaRpkYp0JOklJFIYEbb2FxviBzzjRHo0RQiokihQLAAMgFh5dbYXSnFxsO1tQy35CSXiq77nXHudz8lsBfMXMKiDM6pFnmVdYZQJHAAZQ2wv03wXf+P7d2sHphPzSfZge530wXMgwtd4UJ9BBZd/YBhq55yItvpAxr8tcwefLKZ3Yu+lgzMbk2ZhufUBgR56VUsSUjRyPHdpQdDMt9kIvYjyPvxbckqrVlmmx7ksi9Ot7Nt5/KxV8/f3PTbfwrb/ANg/r7MIQZfn8xzHat/iKlOK6wDSKqoA8u1f7cEfLPPah80phJPK4YsCGkZge43UE2xJ5YcvYq9ZpagsI1IRNDhSW6tfY7AFff6MMjI+V9BTzpNCZDJEbj43ULkEbj1XxRbbWNXO4itHONsqubELOhCgltUT2AudKrMrMB4gFhe17XF7DfAnl2dutEvweQJJTK5lBDAsrzKF0sCBsW3Bw767L45V0uoYdR5g+anqD6RvhfcccPRU1LUGPV8ZH3tRB6TQ2PS/744nqsGBCPvHOnZYQXy7iyXsjPVSkxXkiVAHLazCSrbvYAavpxU8K1QhhqXd+y1IghchjqdZAxCBbMxAB3Gw8SMemRZ+8VPJTxU8cru/aa5FVxGNIUkBhpB23ZjYA+OIOZ5ZLEYqiQrONQ1KwbT+MqG4F42ANivdNmA6b1YNK/GxOnoy1y3iDMZ7ETMqE2DnWdR/FjUNqdvQuw8SMHPFsrpkdUZEYXJCrN3mVWdQCTc7i9wbm23liZy8qKaRdaLeRwSrtuxQHeLyUxE6Sq2FtLAWbHvzajvlNTbw0H/WuJC22AZnceFxCdmcVJvt18Lfr54mZl8Iuvwjtr27vba+n8nX4erBpwbw2KPOaWOpZDde0jYEMjsQdGlvEE9OhuPeyObcET5cyOyIxdBE0jaQG1ddR6d3Vf0XxY94DgAfMnWolSSZTck8wpuwaFI2jnPxjl9+2F9IdDYd1Ttp8CfG5ODHiKn05dVqLj4mc7m/UO358KrltlNXDX0TSljC6Sdn3yygGMtYDwBsDtt7cM2oZ2yyq7S+rRVjvddOqUL7NNrei2I7VAs0GUIf0YYjuWdPG+Z05ldEVG1DUQNTDZUF+pLEbejD94l7MxESVT0osSWR0RiLb7spO38nfGbOF0vW0o854vrrjUOYZNBOLTQxyjw1oGt6rjb2YZ6rpwYHp+1IgCcqWagkq6MzVM9VEkOuVkZo1voII0he4d2Fr3F/DA3z0jOuiZgVcxyBhe9rMp8Nr7nfDaqHjo4FEcQCBkQJGAoXW4XV6hqufHCv5/UzaqR/3tpF9t0b5x9GBobbB/uFaMQyx5CUVqapl8WlVf8AAl/pc4FueUQGYqfxoEJ9jOPzYK+QlWDS1Ed+8swYj0MgAPvU+7AVzgzTXmraD+BVEv1swux9xbDU3zmLbPCIyuS7EZYgOxEklgfK9/z4Huf9SdNJH4EyP7gij6xwQ8m6xZcuBOoyLJIHZgbks2o2Y9bgi/pHowKc/wA/GUg/kS/WTC0+v3+TDf6UU4OG5/4/yd6sX0RH55BjnJrhelqqadqiCOUiUKpcXIGhTYei5w0sn4bpqXV8Hhji1W1aBYm3S5wfqLgQUyBTUem2WJws+ZGdlllg0aiQyLo7xFnicmT8W+na174ZtsQp8lp5GLPDE7HqzIpJ9ZIviNG4nZUw0ZEpwbP2RcSxXse1tILI2hHGm/412BUWIJHh1wxeYUMfZJrUFSHDAfKdAAxjQeL3sy36Fb+dyL/07S/xeH/LX7MSqqgjlGmSNHA3AZQwHpAOCezk3KCEwZM/cNZnNSSNZJTHfUCF7ystwsgW9rkd1lvZlYi+wIZucZ6lRlNa1SVVVBQmLvblUZbAn5QZgCL9Qd8FB4XpP4tB/lr9mPqfh2meEwNBH2LG5jCgKT1vYeNx1xrWBmBycEwZMqBz6+nXqLA9D1tv8wxdwZsKhX+FPNLIkQSnAe1vDTbQ2rqD4XAa7Xth+x8t8tCgfA4faLn3k3xZ5Zw7TU34CCOL0qoB9/XFLeqU/aIFBH3i95Q8BS07GrqVKuV0RI3ylU7lmH729rBfK9+uDvjGW2X1Z/mJfqEYsqujSVGjddSMLMD4jyx8VtCksTROoaN1KsvgQRYjbEjWFm5GUBOI4iZSyyuaCaOVAC0bB1uLi4NxceWDKbnTmR6NCvqi+0nDRj5XZZf9yr7WkP8Ayx2flbll/wByp7GcfQ2LGvqY9rJlqdfgwlomE8EbOoOtUci1xewba/kdx6sUPMrhc11C6ILyoRJH6WF7r/aBI9dsE8UQVQqiwAAA8gNgPdgM4z4gngzCgiik0xzFhIulTq7yDqQSNiemIk3l1KWzO4h8trJ6dy0crQNfs2IYqw89SjvWHjt4eePTJ8hqK2fs4VMjknU25Auflu1jYE+J88aLzrgihqW7SanR3vu26sfWVIv7cWOXZRDTR9nBGkSDeyi3tPmfScVn1YzQO5P7f8nqU3LjLHp6CONwBYkr3SrWO/xgPRtWoeoDC85+t8fSj+bf6y/Zhm5dmMjVskZa6CFWAsOpdwTe1+gGPHiThGkrJEaoi7QqCFOp1sL3t3WGEVvxs5NGuupxEznl3EFTTqVgnliUm5CMVBPS5t42+jBXwBxZWyZlSpJUzOjSWZWckEaW2Iw04uVuWfxVfazn/lixy7gDL4JFlipkSRN1YXuDa1xc+RxQ/qEIPUUtLAjuf//Z"/>
          <p:cNvSpPr>
            <a:spLocks noChangeAspect="1" noChangeArrowheads="1"/>
          </p:cNvSpPr>
          <p:nvPr/>
        </p:nvSpPr>
        <p:spPr bwMode="auto">
          <a:xfrm>
            <a:off x="155575" y="-487363"/>
            <a:ext cx="15240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profile.ak.fbcdn.net/profile-ak-snc1/object2/985/12/n126315587382513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648200" cy="311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treehugger.com/posttail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domkentucky.org/images/thumb/2/2e/UKTobaccoBansign.jpg/300px-UKTobaccoBan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132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Observation to Inquiry</vt:lpstr>
      <vt:lpstr>PowerPoint Presentation</vt:lpstr>
      <vt:lpstr>PowerPoint Presentation</vt:lpstr>
      <vt:lpstr>Freewriting Observation: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Freewriting Critical Inquiry: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of Images and Text: Moving into an Argument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to Inquiry</dc:title>
  <dc:creator>Siobhan</dc:creator>
  <cp:lastModifiedBy>Siobhan</cp:lastModifiedBy>
  <cp:revision>19</cp:revision>
  <dcterms:created xsi:type="dcterms:W3CDTF">2010-09-21T13:23:29Z</dcterms:created>
  <dcterms:modified xsi:type="dcterms:W3CDTF">2012-09-18T13:48:42Z</dcterms:modified>
</cp:coreProperties>
</file>